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48"/>
  </p:notesMasterIdLst>
  <p:sldIdLst>
    <p:sldId id="256" r:id="rId5"/>
    <p:sldId id="257" r:id="rId6"/>
    <p:sldId id="356" r:id="rId7"/>
    <p:sldId id="352" r:id="rId8"/>
    <p:sldId id="258" r:id="rId9"/>
    <p:sldId id="350" r:id="rId10"/>
    <p:sldId id="259" r:id="rId11"/>
    <p:sldId id="260" r:id="rId12"/>
    <p:sldId id="261" r:id="rId13"/>
    <p:sldId id="262" r:id="rId14"/>
    <p:sldId id="263" r:id="rId15"/>
    <p:sldId id="272" r:id="rId16"/>
    <p:sldId id="273" r:id="rId17"/>
    <p:sldId id="276" r:id="rId18"/>
    <p:sldId id="283" r:id="rId19"/>
    <p:sldId id="284" r:id="rId20"/>
    <p:sldId id="326" r:id="rId21"/>
    <p:sldId id="355"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1" r:id="rId36"/>
    <p:sldId id="342" r:id="rId37"/>
    <p:sldId id="343" r:id="rId38"/>
    <p:sldId id="344" r:id="rId39"/>
    <p:sldId id="345" r:id="rId40"/>
    <p:sldId id="346" r:id="rId41"/>
    <p:sldId id="347" r:id="rId42"/>
    <p:sldId id="348" r:id="rId43"/>
    <p:sldId id="349" r:id="rId44"/>
    <p:sldId id="353" r:id="rId45"/>
    <p:sldId id="354" r:id="rId46"/>
    <p:sldId id="325"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Open Sans" panose="020B0604020202020204" charset="0"/>
      <p:regular r:id="rId53"/>
      <p:bold r:id="rId54"/>
      <p:italic r:id="rId55"/>
      <p:boldItalic r:id="rId56"/>
    </p:embeddedFont>
    <p:embeddedFont>
      <p:font typeface="Proxima Nova"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84" d="100"/>
          <a:sy n="84" d="100"/>
        </p:scale>
        <p:origin x="1332"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39460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master.boston.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bit.ly/ocp-chicago"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July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12</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0623"/>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072483" y="45333"/>
            <a:ext cx="6999032" cy="1323439"/>
          </a:xfrm>
          <a:prstGeom prst="rect">
            <a:avLst/>
          </a:prstGeom>
          <a:noFill/>
        </p:spPr>
        <p:txBody>
          <a:bodyPr wrap="none" rtlCol="0">
            <a:spAutoFit/>
          </a:bodyPr>
          <a:lstStyle/>
          <a:p>
            <a:pPr algn="ctr"/>
            <a:r>
              <a:rPr lang="en-US" sz="4000" dirty="0"/>
              <a:t>Lab Material</a:t>
            </a:r>
          </a:p>
          <a:p>
            <a:r>
              <a:rPr lang="en-US" sz="4000" b="1" dirty="0"/>
              <a:t>https://tinyurl.com/y9ee8ctd</a:t>
            </a:r>
            <a:endParaRPr lang="en-US" sz="40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39349" y="1720125"/>
            <a:ext cx="9065302" cy="1200329"/>
          </a:xfrm>
          <a:prstGeom prst="rect">
            <a:avLst/>
          </a:prstGeom>
          <a:noFill/>
        </p:spPr>
        <p:txBody>
          <a:bodyPr wrap="none" rtlCol="0">
            <a:spAutoFit/>
          </a:bodyPr>
          <a:lstStyle/>
          <a:p>
            <a:pPr algn="ctr"/>
            <a:r>
              <a:rPr lang="en-US" sz="4000" dirty="0"/>
              <a:t>OpenShift Console Login</a:t>
            </a:r>
          </a:p>
          <a:p>
            <a:r>
              <a:rPr lang="en-US" sz="3200" dirty="0"/>
              <a:t>https://master.capgemini.openshiftworkshop.com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7158" y="2953048"/>
            <a:ext cx="9392608" cy="1815882"/>
          </a:xfrm>
          <a:prstGeom prst="rect">
            <a:avLst/>
          </a:prstGeom>
          <a:noFill/>
        </p:spPr>
        <p:txBody>
          <a:bodyPr wrap="square" rtlCol="0">
            <a:spAutoFit/>
          </a:bodyPr>
          <a:lstStyle/>
          <a:p>
            <a:pPr algn="ctr"/>
            <a:r>
              <a:rPr lang="en-US" sz="4000" dirty="0"/>
              <a:t>OC Login</a:t>
            </a:r>
          </a:p>
          <a:p>
            <a:r>
              <a:rPr lang="en-US" sz="2400" dirty="0" err="1"/>
              <a:t>oc</a:t>
            </a:r>
            <a:r>
              <a:rPr lang="en-US" sz="2400" dirty="0"/>
              <a:t> login </a:t>
            </a:r>
            <a:r>
              <a:rPr lang="en-US" sz="2400" dirty="0">
                <a:hlinkClick r:id="rId3"/>
              </a:rPr>
              <a:t>https://master.capgemini.openshiftworkshop.com</a:t>
            </a:r>
            <a:r>
              <a:rPr lang="en-US" sz="2400" dirty="0"/>
              <a:t> –u &lt;user#&gt;</a:t>
            </a:r>
            <a:endParaRPr lang="en-US" sz="4000" dirty="0"/>
          </a:p>
          <a:p>
            <a:r>
              <a:rPr lang="en-US" sz="2400" dirty="0"/>
              <a:t>Password: r3dh4t1!</a:t>
            </a:r>
          </a:p>
        </p:txBody>
      </p:sp>
    </p:spTree>
    <p:extLst>
      <p:ext uri="{BB962C8B-B14F-4D97-AF65-F5344CB8AC3E}">
        <p14:creationId xmlns:p14="http://schemas.microsoft.com/office/powerpoint/2010/main" val="424845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975582" y="422910"/>
            <a:ext cx="5432898" cy="707886"/>
          </a:xfrm>
          <a:prstGeom prst="rect">
            <a:avLst/>
          </a:prstGeom>
          <a:noFill/>
        </p:spPr>
        <p:txBody>
          <a:bodyPr wrap="none" rtlCol="0">
            <a:spAutoFit/>
          </a:bodyPr>
          <a:lstStyle/>
          <a:p>
            <a:r>
              <a:rPr lang="en-US" sz="4000" dirty="0">
                <a:hlinkClick r:id="rId3"/>
              </a:rPr>
              <a:t>http://bit.ly/ocp-chicago</a:t>
            </a:r>
            <a:endParaRPr lang="en-US" sz="4000" dirty="0"/>
          </a:p>
        </p:txBody>
      </p:sp>
      <p:pic>
        <p:nvPicPr>
          <p:cNvPr id="4" name="Picture 3">
            <a:extLst>
              <a:ext uri="{FF2B5EF4-FFF2-40B4-BE49-F238E27FC236}">
                <a16:creationId xmlns:a16="http://schemas.microsoft.com/office/drawing/2014/main" id="{F1D95451-C499-4ED3-9AD3-C564089EBCB2}"/>
              </a:ext>
            </a:extLst>
          </p:cNvPr>
          <p:cNvPicPr>
            <a:picLocks noChangeAspect="1"/>
          </p:cNvPicPr>
          <p:nvPr/>
        </p:nvPicPr>
        <p:blipFill>
          <a:blip r:embed="rId4"/>
          <a:stretch>
            <a:fillRect/>
          </a:stretch>
        </p:blipFill>
        <p:spPr>
          <a:xfrm>
            <a:off x="0" y="568808"/>
            <a:ext cx="9144000" cy="4005884"/>
          </a:xfrm>
          <a:prstGeom prst="rect">
            <a:avLst/>
          </a:prstGeom>
        </p:spPr>
      </p:pic>
    </p:spTree>
    <p:extLst>
      <p:ext uri="{BB962C8B-B14F-4D97-AF65-F5344CB8AC3E}">
        <p14:creationId xmlns:p14="http://schemas.microsoft.com/office/powerpoint/2010/main" val="1234913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8886</TotalTime>
  <Words>1273</Words>
  <Application>Microsoft Office PowerPoint</Application>
  <PresentationFormat>On-screen Show (16:9)</PresentationFormat>
  <Paragraphs>200</Paragraphs>
  <Slides>43</Slides>
  <Notes>42</Notes>
  <HiddenSlides>9</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43</vt:i4>
      </vt:variant>
    </vt:vector>
  </HeadingPairs>
  <TitlesOfParts>
    <vt:vector size="51" baseType="lpstr">
      <vt:lpstr>Open Sans</vt:lpstr>
      <vt:lpstr>Arial</vt:lpstr>
      <vt:lpstr>Calibri</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PowerPoint Presentation</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80</cp:revision>
  <dcterms:modified xsi:type="dcterms:W3CDTF">2018-07-23T12:08:29Z</dcterms:modified>
  <cp:category/>
</cp:coreProperties>
</file>